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7559675" cy="1069181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38C55D-3163-4AC5-932E-985AEC3EC683}" v="6" dt="2021-10-18T13:24:07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298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4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18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7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46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26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67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0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19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31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12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79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E5D0-0BDD-45E0-B6DE-AC9F6A1A9F82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D07F7-3C72-4F4C-90F0-C46597C6E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50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1DA1F4-3811-48F5-AD0E-84C2EA428EC5}"/>
              </a:ext>
            </a:extLst>
          </p:cNvPr>
          <p:cNvSpPr/>
          <p:nvPr/>
        </p:nvSpPr>
        <p:spPr>
          <a:xfrm>
            <a:off x="3665895" y="10131927"/>
            <a:ext cx="1872020" cy="443945"/>
          </a:xfrm>
          <a:prstGeom prst="rect">
            <a:avLst/>
          </a:prstGeom>
          <a:solidFill>
            <a:srgbClr val="253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0D6AE5AC-5722-4FFE-87C3-F358AE473EE7}"/>
              </a:ext>
            </a:extLst>
          </p:cNvPr>
          <p:cNvGrpSpPr/>
          <p:nvPr/>
        </p:nvGrpSpPr>
        <p:grpSpPr>
          <a:xfrm>
            <a:off x="217213" y="1629991"/>
            <a:ext cx="1224136" cy="646331"/>
            <a:chOff x="1625972" y="759086"/>
            <a:chExt cx="1026181" cy="541812"/>
          </a:xfrm>
        </p:grpSpPr>
        <p:sp>
          <p:nvSpPr>
            <p:cNvPr id="18" name="Rectangle à coins arrondis 19">
              <a:extLst>
                <a:ext uri="{FF2B5EF4-FFF2-40B4-BE49-F238E27FC236}">
                  <a16:creationId xmlns:a16="http://schemas.microsoft.com/office/drawing/2014/main" id="{868EE14B-9370-410D-BCCB-1617546B2281}"/>
                </a:ext>
              </a:extLst>
            </p:cNvPr>
            <p:cNvSpPr/>
            <p:nvPr/>
          </p:nvSpPr>
          <p:spPr>
            <a:xfrm>
              <a:off x="1625972" y="778684"/>
              <a:ext cx="1026181" cy="476668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200000"/>
                </a:lnSpc>
              </a:pPr>
              <a:endParaRPr lang="fr-FR" sz="9300" spc="485" dirty="0">
                <a:solidFill>
                  <a:srgbClr val="00B050"/>
                </a:solidFill>
                <a:latin typeface="Karbon Semibold" pitchFamily="50" charset="0"/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0DF5170-0185-460B-97C4-98FC6899437A}"/>
                </a:ext>
              </a:extLst>
            </p:cNvPr>
            <p:cNvSpPr txBox="1"/>
            <p:nvPr/>
          </p:nvSpPr>
          <p:spPr>
            <a:xfrm>
              <a:off x="1711369" y="759086"/>
              <a:ext cx="855386" cy="5418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8FC968B0-926E-4A6C-8C92-4B7ADAEAD745}"/>
              </a:ext>
            </a:extLst>
          </p:cNvPr>
          <p:cNvSpPr txBox="1"/>
          <p:nvPr/>
        </p:nvSpPr>
        <p:spPr>
          <a:xfrm>
            <a:off x="217213" y="3314789"/>
            <a:ext cx="7149502" cy="2413715"/>
          </a:xfrm>
          <a:prstGeom prst="rect">
            <a:avLst/>
          </a:prstGeom>
          <a:noFill/>
        </p:spPr>
        <p:txBody>
          <a:bodyPr wrap="square" lIns="73893" tIns="36946" rIns="73893" bIns="36946" rtlCol="0">
            <a:spAutoFit/>
          </a:bodyPr>
          <a:lstStyle/>
          <a:p>
            <a:pPr lvl="0"/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raison de travaux Avenue des Sciences, les arrêts suivants ne seront pas desservis:</a:t>
            </a:r>
          </a:p>
          <a:p>
            <a:pPr marL="342900" lvl="0" indent="-342900">
              <a:buFontTx/>
              <a:buChar char="-"/>
            </a:pPr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Claude Bernard et Cassini </a:t>
            </a: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sur les lignes 1, 5, 7s et 9s dans les deux sens de circulation.</a:t>
            </a:r>
          </a:p>
          <a:p>
            <a:pPr marL="342900" lvl="0" indent="-342900">
              <a:buFontTx/>
              <a:buChar char="-"/>
            </a:pPr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Collège Corot (Rue Claude Bernard)</a:t>
            </a: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Ligne 7s dans les deux sens de circulation,</a:t>
            </a:r>
          </a:p>
          <a:p>
            <a:pPr marL="342900" lvl="0" indent="-342900">
              <a:buFontTx/>
              <a:buChar char="-"/>
            </a:pPr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Collège Corot (Rue Delambre)</a:t>
            </a: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Ligne 9s dans les deux sens de circulation,</a:t>
            </a:r>
          </a:p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Du 22 mai 2023 jusqu’à la fin des travaux.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14CE0D6-2D79-4C44-98CF-F4DACBE80892}"/>
              </a:ext>
            </a:extLst>
          </p:cNvPr>
          <p:cNvSpPr txBox="1"/>
          <p:nvPr/>
        </p:nvSpPr>
        <p:spPr>
          <a:xfrm>
            <a:off x="321841" y="10085760"/>
            <a:ext cx="1014880" cy="490112"/>
          </a:xfrm>
          <a:prstGeom prst="rect">
            <a:avLst/>
          </a:prstGeom>
          <a:noFill/>
        </p:spPr>
        <p:txBody>
          <a:bodyPr wrap="square" lIns="73893" tIns="36946" rIns="73893" bIns="36946" rtlCol="0">
            <a:spAutoFit/>
          </a:bodyPr>
          <a:lstStyle/>
          <a:p>
            <a:r>
              <a:rPr lang="fr-FR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</a:t>
            </a:r>
            <a:r>
              <a:rPr lang="fr-FR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TransdevStbc</a:t>
            </a:r>
            <a:endParaRPr lang="fr-FR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transdev-idf.com</a:t>
            </a:r>
          </a:p>
          <a:p>
            <a:r>
              <a:rPr lang="fr-FR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01 64 21 89 90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B416573E-D405-4F28-99E0-38920EE7BC22}"/>
              </a:ext>
            </a:extLst>
          </p:cNvPr>
          <p:cNvGrpSpPr/>
          <p:nvPr/>
        </p:nvGrpSpPr>
        <p:grpSpPr>
          <a:xfrm>
            <a:off x="1545731" y="1629991"/>
            <a:ext cx="1224136" cy="646331"/>
            <a:chOff x="1625972" y="759086"/>
            <a:chExt cx="1026181" cy="541812"/>
          </a:xfrm>
        </p:grpSpPr>
        <p:sp>
          <p:nvSpPr>
            <p:cNvPr id="16" name="Rectangle à coins arrondis 19">
              <a:extLst>
                <a:ext uri="{FF2B5EF4-FFF2-40B4-BE49-F238E27FC236}">
                  <a16:creationId xmlns:a16="http://schemas.microsoft.com/office/drawing/2014/main" id="{8DD5BEA8-EF7A-4DEB-9640-C7867F637E16}"/>
                </a:ext>
              </a:extLst>
            </p:cNvPr>
            <p:cNvSpPr/>
            <p:nvPr/>
          </p:nvSpPr>
          <p:spPr>
            <a:xfrm>
              <a:off x="1625972" y="778684"/>
              <a:ext cx="1026181" cy="47666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200000"/>
                </a:lnSpc>
              </a:pPr>
              <a:endParaRPr lang="fr-FR" sz="9300" spc="485" dirty="0">
                <a:solidFill>
                  <a:srgbClr val="00B050"/>
                </a:solidFill>
                <a:latin typeface="Karbon Semibold" pitchFamily="50" charset="0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16D3236-FD10-4DD9-9C6D-183D89F5D85F}"/>
                </a:ext>
              </a:extLst>
            </p:cNvPr>
            <p:cNvSpPr txBox="1"/>
            <p:nvPr/>
          </p:nvSpPr>
          <p:spPr>
            <a:xfrm>
              <a:off x="1711369" y="759086"/>
              <a:ext cx="855386" cy="5418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904565A-F993-4F89-A25B-AFB3E2585D3D}"/>
              </a:ext>
            </a:extLst>
          </p:cNvPr>
          <p:cNvGrpSpPr/>
          <p:nvPr/>
        </p:nvGrpSpPr>
        <p:grpSpPr>
          <a:xfrm>
            <a:off x="2908657" y="1629991"/>
            <a:ext cx="1224136" cy="646331"/>
            <a:chOff x="1625972" y="759086"/>
            <a:chExt cx="1026181" cy="541812"/>
          </a:xfrm>
        </p:grpSpPr>
        <p:sp>
          <p:nvSpPr>
            <p:cNvPr id="25" name="Rectangle à coins arrondis 19">
              <a:extLst>
                <a:ext uri="{FF2B5EF4-FFF2-40B4-BE49-F238E27FC236}">
                  <a16:creationId xmlns:a16="http://schemas.microsoft.com/office/drawing/2014/main" id="{CBA80CBA-5B9B-48FA-997E-DDFD500D7FC2}"/>
                </a:ext>
              </a:extLst>
            </p:cNvPr>
            <p:cNvSpPr/>
            <p:nvPr/>
          </p:nvSpPr>
          <p:spPr>
            <a:xfrm>
              <a:off x="1625972" y="778684"/>
              <a:ext cx="1026181" cy="476668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200000"/>
                </a:lnSpc>
              </a:pPr>
              <a:endParaRPr lang="fr-FR" sz="9300" spc="485" dirty="0">
                <a:solidFill>
                  <a:srgbClr val="00B050"/>
                </a:solidFill>
                <a:latin typeface="Karbon Semibold" pitchFamily="50" charset="0"/>
              </a:endParaRP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F09D3368-EBDD-426F-AB91-B97E7312EDCE}"/>
                </a:ext>
              </a:extLst>
            </p:cNvPr>
            <p:cNvSpPr txBox="1"/>
            <p:nvPr/>
          </p:nvSpPr>
          <p:spPr>
            <a:xfrm>
              <a:off x="1711369" y="759086"/>
              <a:ext cx="855386" cy="5418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7s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E65DF0A-BC63-47E8-9537-CBEC88BA2305}"/>
              </a:ext>
            </a:extLst>
          </p:cNvPr>
          <p:cNvGrpSpPr/>
          <p:nvPr/>
        </p:nvGrpSpPr>
        <p:grpSpPr>
          <a:xfrm>
            <a:off x="4237175" y="1629991"/>
            <a:ext cx="1224136" cy="646331"/>
            <a:chOff x="1625972" y="759086"/>
            <a:chExt cx="1026181" cy="541812"/>
          </a:xfrm>
        </p:grpSpPr>
        <p:sp>
          <p:nvSpPr>
            <p:cNvPr id="28" name="Rectangle à coins arrondis 19">
              <a:extLst>
                <a:ext uri="{FF2B5EF4-FFF2-40B4-BE49-F238E27FC236}">
                  <a16:creationId xmlns:a16="http://schemas.microsoft.com/office/drawing/2014/main" id="{B8852E23-9AD6-4EAD-8EB2-99843CAB59DA}"/>
                </a:ext>
              </a:extLst>
            </p:cNvPr>
            <p:cNvSpPr/>
            <p:nvPr/>
          </p:nvSpPr>
          <p:spPr>
            <a:xfrm>
              <a:off x="1625972" y="778684"/>
              <a:ext cx="1026181" cy="476668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200000"/>
                </a:lnSpc>
              </a:pPr>
              <a:endParaRPr lang="fr-FR" sz="9300" spc="485" dirty="0">
                <a:solidFill>
                  <a:srgbClr val="00B050"/>
                </a:solidFill>
                <a:latin typeface="Karbon Semibold" pitchFamily="50" charset="0"/>
              </a:endParaRP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F21504C-9E26-4DBD-8C43-237287321AC9}"/>
                </a:ext>
              </a:extLst>
            </p:cNvPr>
            <p:cNvSpPr txBox="1"/>
            <p:nvPr/>
          </p:nvSpPr>
          <p:spPr>
            <a:xfrm>
              <a:off x="1711369" y="759086"/>
              <a:ext cx="855386" cy="5418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9s</a:t>
              </a:r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8965DDC6-A741-4E52-9343-E422CD13B4FF}"/>
              </a:ext>
            </a:extLst>
          </p:cNvPr>
          <p:cNvSpPr txBox="1"/>
          <p:nvPr/>
        </p:nvSpPr>
        <p:spPr>
          <a:xfrm>
            <a:off x="217213" y="5668946"/>
            <a:ext cx="7313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Merci de vous reporter à l’arrêt Collège Corot de la ligne 7 pour les lignes 1, 5 et 9s et à l’arrêt Pasteur pour la ligne 7s.</a:t>
            </a: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Nous vous prions de bien vouloir nous excuser pour la gêne occasionnée.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29A14DA-6599-4880-806F-132EDFDDD08A}"/>
              </a:ext>
            </a:extLst>
          </p:cNvPr>
          <p:cNvSpPr txBox="1"/>
          <p:nvPr/>
        </p:nvSpPr>
        <p:spPr>
          <a:xfrm>
            <a:off x="4248156" y="1116595"/>
            <a:ext cx="284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Réf.: L1-L5-L7S-L9S-0523-1-1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8AE0F0E7-125E-4179-BD7C-3EC7A3407B84}"/>
              </a:ext>
            </a:extLst>
          </p:cNvPr>
          <p:cNvSpPr/>
          <p:nvPr/>
        </p:nvSpPr>
        <p:spPr>
          <a:xfrm>
            <a:off x="209830" y="7372419"/>
            <a:ext cx="146998" cy="14699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90EF56-B99A-4D1B-A29D-4649CFB5FAE7}"/>
              </a:ext>
            </a:extLst>
          </p:cNvPr>
          <p:cNvSpPr txBox="1"/>
          <p:nvPr/>
        </p:nvSpPr>
        <p:spPr>
          <a:xfrm>
            <a:off x="353134" y="7254918"/>
            <a:ext cx="2176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Arrêt de report</a:t>
            </a:r>
          </a:p>
          <a:p>
            <a:r>
              <a:rPr lang="fr-FR" dirty="0"/>
              <a:t>Cheminement piéton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48BE250B-1C00-43D4-B8F2-5E6B772B2C44}"/>
              </a:ext>
            </a:extLst>
          </p:cNvPr>
          <p:cNvCxnSpPr/>
          <p:nvPr/>
        </p:nvCxnSpPr>
        <p:spPr>
          <a:xfrm>
            <a:off x="74258" y="7742700"/>
            <a:ext cx="319083" cy="0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6">
            <a:extLst>
              <a:ext uri="{FF2B5EF4-FFF2-40B4-BE49-F238E27FC236}">
                <a16:creationId xmlns:a16="http://schemas.microsoft.com/office/drawing/2014/main" id="{3ADB476D-7933-8777-205B-81B5CA1C14EF}"/>
              </a:ext>
            </a:extLst>
          </p:cNvPr>
          <p:cNvGrpSpPr/>
          <p:nvPr/>
        </p:nvGrpSpPr>
        <p:grpSpPr>
          <a:xfrm>
            <a:off x="2579558" y="6748544"/>
            <a:ext cx="4593475" cy="2997285"/>
            <a:chOff x="2498152" y="6946464"/>
            <a:chExt cx="4593475" cy="2997285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1A44987D-AC74-4169-8A8C-D35AA144C856}"/>
                </a:ext>
              </a:extLst>
            </p:cNvPr>
            <p:cNvGrpSpPr/>
            <p:nvPr/>
          </p:nvGrpSpPr>
          <p:grpSpPr>
            <a:xfrm>
              <a:off x="2498152" y="6946464"/>
              <a:ext cx="4593475" cy="2997285"/>
              <a:chOff x="1223986" y="6964680"/>
              <a:chExt cx="4593475" cy="2997285"/>
            </a:xfrm>
          </p:grpSpPr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13BC9D45-6824-4ED7-A8A9-B5C6330C1B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4477" t="27846" r="5804"/>
              <a:stretch/>
            </p:blipFill>
            <p:spPr>
              <a:xfrm>
                <a:off x="1223986" y="6964680"/>
                <a:ext cx="4593475" cy="2997285"/>
              </a:xfrm>
              <a:prstGeom prst="rect">
                <a:avLst/>
              </a:prstGeom>
            </p:spPr>
          </p:pic>
          <p:sp>
            <p:nvSpPr>
              <p:cNvPr id="5" name="Forme libre : forme 4">
                <a:extLst>
                  <a:ext uri="{FF2B5EF4-FFF2-40B4-BE49-F238E27FC236}">
                    <a16:creationId xmlns:a16="http://schemas.microsoft.com/office/drawing/2014/main" id="{05D5E563-9766-4E39-A4DF-99C4BAA1F6CD}"/>
                  </a:ext>
                </a:extLst>
              </p:cNvPr>
              <p:cNvSpPr/>
              <p:nvPr/>
            </p:nvSpPr>
            <p:spPr>
              <a:xfrm>
                <a:off x="2223586" y="7999997"/>
                <a:ext cx="425611" cy="499411"/>
              </a:xfrm>
              <a:custGeom>
                <a:avLst/>
                <a:gdLst>
                  <a:gd name="connsiteX0" fmla="*/ 0 w 639720"/>
                  <a:gd name="connsiteY0" fmla="*/ 482927 h 584527"/>
                  <a:gd name="connsiteX1" fmla="*/ 82550 w 639720"/>
                  <a:gd name="connsiteY1" fmla="*/ 317827 h 584527"/>
                  <a:gd name="connsiteX2" fmla="*/ 139700 w 639720"/>
                  <a:gd name="connsiteY2" fmla="*/ 159077 h 584527"/>
                  <a:gd name="connsiteX3" fmla="*/ 215900 w 639720"/>
                  <a:gd name="connsiteY3" fmla="*/ 6677 h 584527"/>
                  <a:gd name="connsiteX4" fmla="*/ 323850 w 639720"/>
                  <a:gd name="connsiteY4" fmla="*/ 38427 h 584527"/>
                  <a:gd name="connsiteX5" fmla="*/ 603250 w 639720"/>
                  <a:gd name="connsiteY5" fmla="*/ 140027 h 584527"/>
                  <a:gd name="connsiteX6" fmla="*/ 635000 w 639720"/>
                  <a:gd name="connsiteY6" fmla="*/ 140027 h 584527"/>
                  <a:gd name="connsiteX7" fmla="*/ 590550 w 639720"/>
                  <a:gd name="connsiteY7" fmla="*/ 279727 h 584527"/>
                  <a:gd name="connsiteX8" fmla="*/ 463550 w 639720"/>
                  <a:gd name="connsiteY8" fmla="*/ 584527 h 584527"/>
                  <a:gd name="connsiteX0" fmla="*/ 0 w 653880"/>
                  <a:gd name="connsiteY0" fmla="*/ 517005 h 996942"/>
                  <a:gd name="connsiteX1" fmla="*/ 82550 w 653880"/>
                  <a:gd name="connsiteY1" fmla="*/ 351905 h 996942"/>
                  <a:gd name="connsiteX2" fmla="*/ 139700 w 653880"/>
                  <a:gd name="connsiteY2" fmla="*/ 193155 h 996942"/>
                  <a:gd name="connsiteX3" fmla="*/ 215900 w 653880"/>
                  <a:gd name="connsiteY3" fmla="*/ 40755 h 996942"/>
                  <a:gd name="connsiteX4" fmla="*/ 100012 w 653880"/>
                  <a:gd name="connsiteY4" fmla="*/ 996430 h 996942"/>
                  <a:gd name="connsiteX5" fmla="*/ 603250 w 653880"/>
                  <a:gd name="connsiteY5" fmla="*/ 174105 h 996942"/>
                  <a:gd name="connsiteX6" fmla="*/ 635000 w 653880"/>
                  <a:gd name="connsiteY6" fmla="*/ 174105 h 996942"/>
                  <a:gd name="connsiteX7" fmla="*/ 590550 w 653880"/>
                  <a:gd name="connsiteY7" fmla="*/ 313805 h 996942"/>
                  <a:gd name="connsiteX8" fmla="*/ 463550 w 653880"/>
                  <a:gd name="connsiteY8" fmla="*/ 618605 h 996942"/>
                  <a:gd name="connsiteX0" fmla="*/ 18582 w 672462"/>
                  <a:gd name="connsiteY0" fmla="*/ 409325 h 924865"/>
                  <a:gd name="connsiteX1" fmla="*/ 101132 w 672462"/>
                  <a:gd name="connsiteY1" fmla="*/ 244225 h 924865"/>
                  <a:gd name="connsiteX2" fmla="*/ 158282 w 672462"/>
                  <a:gd name="connsiteY2" fmla="*/ 85475 h 924865"/>
                  <a:gd name="connsiteX3" fmla="*/ 1119 w 672462"/>
                  <a:gd name="connsiteY3" fmla="*/ 709362 h 924865"/>
                  <a:gd name="connsiteX4" fmla="*/ 118594 w 672462"/>
                  <a:gd name="connsiteY4" fmla="*/ 888750 h 924865"/>
                  <a:gd name="connsiteX5" fmla="*/ 621832 w 672462"/>
                  <a:gd name="connsiteY5" fmla="*/ 66425 h 924865"/>
                  <a:gd name="connsiteX6" fmla="*/ 653582 w 672462"/>
                  <a:gd name="connsiteY6" fmla="*/ 66425 h 924865"/>
                  <a:gd name="connsiteX7" fmla="*/ 609132 w 672462"/>
                  <a:gd name="connsiteY7" fmla="*/ 206125 h 924865"/>
                  <a:gd name="connsiteX8" fmla="*/ 482132 w 672462"/>
                  <a:gd name="connsiteY8" fmla="*/ 510925 h 924865"/>
                  <a:gd name="connsiteX0" fmla="*/ 17526 w 671406"/>
                  <a:gd name="connsiteY0" fmla="*/ 409325 h 921724"/>
                  <a:gd name="connsiteX1" fmla="*/ 100076 w 671406"/>
                  <a:gd name="connsiteY1" fmla="*/ 244225 h 921724"/>
                  <a:gd name="connsiteX2" fmla="*/ 63 w 671406"/>
                  <a:gd name="connsiteY2" fmla="*/ 709362 h 921724"/>
                  <a:gd name="connsiteX3" fmla="*/ 117538 w 671406"/>
                  <a:gd name="connsiteY3" fmla="*/ 888750 h 921724"/>
                  <a:gd name="connsiteX4" fmla="*/ 620776 w 671406"/>
                  <a:gd name="connsiteY4" fmla="*/ 66425 h 921724"/>
                  <a:gd name="connsiteX5" fmla="*/ 652526 w 671406"/>
                  <a:gd name="connsiteY5" fmla="*/ 66425 h 921724"/>
                  <a:gd name="connsiteX6" fmla="*/ 608076 w 671406"/>
                  <a:gd name="connsiteY6" fmla="*/ 206125 h 921724"/>
                  <a:gd name="connsiteX7" fmla="*/ 481076 w 671406"/>
                  <a:gd name="connsiteY7" fmla="*/ 510925 h 921724"/>
                  <a:gd name="connsiteX0" fmla="*/ 22410 w 676290"/>
                  <a:gd name="connsiteY0" fmla="*/ 409325 h 918914"/>
                  <a:gd name="connsiteX1" fmla="*/ 4947 w 676290"/>
                  <a:gd name="connsiteY1" fmla="*/ 709362 h 918914"/>
                  <a:gd name="connsiteX2" fmla="*/ 122422 w 676290"/>
                  <a:gd name="connsiteY2" fmla="*/ 888750 h 918914"/>
                  <a:gd name="connsiteX3" fmla="*/ 625660 w 676290"/>
                  <a:gd name="connsiteY3" fmla="*/ 66425 h 918914"/>
                  <a:gd name="connsiteX4" fmla="*/ 657410 w 676290"/>
                  <a:gd name="connsiteY4" fmla="*/ 66425 h 918914"/>
                  <a:gd name="connsiteX5" fmla="*/ 612960 w 676290"/>
                  <a:gd name="connsiteY5" fmla="*/ 206125 h 918914"/>
                  <a:gd name="connsiteX6" fmla="*/ 485960 w 676290"/>
                  <a:gd name="connsiteY6" fmla="*/ 510925 h 918914"/>
                  <a:gd name="connsiteX0" fmla="*/ 86059 w 739939"/>
                  <a:gd name="connsiteY0" fmla="*/ 409325 h 933541"/>
                  <a:gd name="connsiteX1" fmla="*/ 1921 w 739939"/>
                  <a:gd name="connsiteY1" fmla="*/ 780800 h 933541"/>
                  <a:gd name="connsiteX2" fmla="*/ 186071 w 739939"/>
                  <a:gd name="connsiteY2" fmla="*/ 888750 h 933541"/>
                  <a:gd name="connsiteX3" fmla="*/ 689309 w 739939"/>
                  <a:gd name="connsiteY3" fmla="*/ 66425 h 933541"/>
                  <a:gd name="connsiteX4" fmla="*/ 721059 w 739939"/>
                  <a:gd name="connsiteY4" fmla="*/ 66425 h 933541"/>
                  <a:gd name="connsiteX5" fmla="*/ 676609 w 739939"/>
                  <a:gd name="connsiteY5" fmla="*/ 206125 h 933541"/>
                  <a:gd name="connsiteX6" fmla="*/ 549609 w 739939"/>
                  <a:gd name="connsiteY6" fmla="*/ 510925 h 933541"/>
                  <a:gd name="connsiteX0" fmla="*/ 97731 w 736723"/>
                  <a:gd name="connsiteY0" fmla="*/ 410377 h 946810"/>
                  <a:gd name="connsiteX1" fmla="*/ 13593 w 736723"/>
                  <a:gd name="connsiteY1" fmla="*/ 781852 h 946810"/>
                  <a:gd name="connsiteX2" fmla="*/ 435868 w 736723"/>
                  <a:gd name="connsiteY2" fmla="*/ 904090 h 946810"/>
                  <a:gd name="connsiteX3" fmla="*/ 700981 w 736723"/>
                  <a:gd name="connsiteY3" fmla="*/ 67477 h 946810"/>
                  <a:gd name="connsiteX4" fmla="*/ 732731 w 736723"/>
                  <a:gd name="connsiteY4" fmla="*/ 67477 h 946810"/>
                  <a:gd name="connsiteX5" fmla="*/ 688281 w 736723"/>
                  <a:gd name="connsiteY5" fmla="*/ 207177 h 946810"/>
                  <a:gd name="connsiteX6" fmla="*/ 561281 w 736723"/>
                  <a:gd name="connsiteY6" fmla="*/ 511977 h 946810"/>
                  <a:gd name="connsiteX0" fmla="*/ 97731 w 736723"/>
                  <a:gd name="connsiteY0" fmla="*/ 410377 h 954945"/>
                  <a:gd name="connsiteX1" fmla="*/ 13593 w 736723"/>
                  <a:gd name="connsiteY1" fmla="*/ 781852 h 954945"/>
                  <a:gd name="connsiteX2" fmla="*/ 435868 w 736723"/>
                  <a:gd name="connsiteY2" fmla="*/ 904090 h 954945"/>
                  <a:gd name="connsiteX3" fmla="*/ 700981 w 736723"/>
                  <a:gd name="connsiteY3" fmla="*/ 67477 h 954945"/>
                  <a:gd name="connsiteX4" fmla="*/ 732731 w 736723"/>
                  <a:gd name="connsiteY4" fmla="*/ 67477 h 954945"/>
                  <a:gd name="connsiteX5" fmla="*/ 688281 w 736723"/>
                  <a:gd name="connsiteY5" fmla="*/ 207177 h 954945"/>
                  <a:gd name="connsiteX6" fmla="*/ 561281 w 736723"/>
                  <a:gd name="connsiteY6" fmla="*/ 511977 h 954945"/>
                  <a:gd name="connsiteX0" fmla="*/ 97731 w 721633"/>
                  <a:gd name="connsiteY0" fmla="*/ 380702 h 925270"/>
                  <a:gd name="connsiteX1" fmla="*/ 13593 w 721633"/>
                  <a:gd name="connsiteY1" fmla="*/ 752177 h 925270"/>
                  <a:gd name="connsiteX2" fmla="*/ 435868 w 721633"/>
                  <a:gd name="connsiteY2" fmla="*/ 874415 h 925270"/>
                  <a:gd name="connsiteX3" fmla="*/ 700981 w 721633"/>
                  <a:gd name="connsiteY3" fmla="*/ 37802 h 925270"/>
                  <a:gd name="connsiteX4" fmla="*/ 688281 w 721633"/>
                  <a:gd name="connsiteY4" fmla="*/ 177502 h 925270"/>
                  <a:gd name="connsiteX5" fmla="*/ 561281 w 721633"/>
                  <a:gd name="connsiteY5" fmla="*/ 482302 h 925270"/>
                  <a:gd name="connsiteX0" fmla="*/ 97731 w 688281"/>
                  <a:gd name="connsiteY0" fmla="*/ 203200 h 729813"/>
                  <a:gd name="connsiteX1" fmla="*/ 13593 w 688281"/>
                  <a:gd name="connsiteY1" fmla="*/ 574675 h 729813"/>
                  <a:gd name="connsiteX2" fmla="*/ 435868 w 688281"/>
                  <a:gd name="connsiteY2" fmla="*/ 696913 h 729813"/>
                  <a:gd name="connsiteX3" fmla="*/ 688281 w 688281"/>
                  <a:gd name="connsiteY3" fmla="*/ 0 h 729813"/>
                  <a:gd name="connsiteX4" fmla="*/ 561281 w 688281"/>
                  <a:gd name="connsiteY4" fmla="*/ 304800 h 729813"/>
                  <a:gd name="connsiteX0" fmla="*/ 97731 w 561281"/>
                  <a:gd name="connsiteY0" fmla="*/ 0 h 506192"/>
                  <a:gd name="connsiteX1" fmla="*/ 13593 w 561281"/>
                  <a:gd name="connsiteY1" fmla="*/ 371475 h 506192"/>
                  <a:gd name="connsiteX2" fmla="*/ 435868 w 561281"/>
                  <a:gd name="connsiteY2" fmla="*/ 493713 h 506192"/>
                  <a:gd name="connsiteX3" fmla="*/ 561281 w 561281"/>
                  <a:gd name="connsiteY3" fmla="*/ 101600 h 506192"/>
                  <a:gd name="connsiteX0" fmla="*/ 87474 w 551024"/>
                  <a:gd name="connsiteY0" fmla="*/ 0 h 502449"/>
                  <a:gd name="connsiteX1" fmla="*/ 3336 w 551024"/>
                  <a:gd name="connsiteY1" fmla="*/ 371475 h 502449"/>
                  <a:gd name="connsiteX2" fmla="*/ 425611 w 551024"/>
                  <a:gd name="connsiteY2" fmla="*/ 493713 h 502449"/>
                  <a:gd name="connsiteX3" fmla="*/ 551024 w 551024"/>
                  <a:gd name="connsiteY3" fmla="*/ 101600 h 502449"/>
                  <a:gd name="connsiteX0" fmla="*/ 87474 w 551024"/>
                  <a:gd name="connsiteY0" fmla="*/ 0 h 497281"/>
                  <a:gd name="connsiteX1" fmla="*/ 3336 w 551024"/>
                  <a:gd name="connsiteY1" fmla="*/ 371475 h 497281"/>
                  <a:gd name="connsiteX2" fmla="*/ 425611 w 551024"/>
                  <a:gd name="connsiteY2" fmla="*/ 493713 h 497281"/>
                  <a:gd name="connsiteX3" fmla="*/ 551024 w 551024"/>
                  <a:gd name="connsiteY3" fmla="*/ 101600 h 497281"/>
                  <a:gd name="connsiteX0" fmla="*/ 87474 w 531974"/>
                  <a:gd name="connsiteY0" fmla="*/ 0 h 499411"/>
                  <a:gd name="connsiteX1" fmla="*/ 3336 w 531974"/>
                  <a:gd name="connsiteY1" fmla="*/ 371475 h 499411"/>
                  <a:gd name="connsiteX2" fmla="*/ 425611 w 531974"/>
                  <a:gd name="connsiteY2" fmla="*/ 493713 h 499411"/>
                  <a:gd name="connsiteX3" fmla="*/ 531974 w 531974"/>
                  <a:gd name="connsiteY3" fmla="*/ 165100 h 499411"/>
                  <a:gd name="connsiteX0" fmla="*/ 87474 w 425611"/>
                  <a:gd name="connsiteY0" fmla="*/ 0 h 499411"/>
                  <a:gd name="connsiteX1" fmla="*/ 3336 w 425611"/>
                  <a:gd name="connsiteY1" fmla="*/ 371475 h 499411"/>
                  <a:gd name="connsiteX2" fmla="*/ 425611 w 425611"/>
                  <a:gd name="connsiteY2" fmla="*/ 493713 h 49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25611" h="499411">
                    <a:moveTo>
                      <a:pt x="87474" y="0"/>
                    </a:moveTo>
                    <a:cubicBezTo>
                      <a:pt x="83836" y="62508"/>
                      <a:pt x="-19682" y="346340"/>
                      <a:pt x="3336" y="371475"/>
                    </a:cubicBezTo>
                    <a:cubicBezTo>
                      <a:pt x="26354" y="396610"/>
                      <a:pt x="337505" y="528109"/>
                      <a:pt x="425611" y="493713"/>
                    </a:cubicBezTo>
                  </a:path>
                </a:pathLst>
              </a:custGeom>
              <a:noFill/>
              <a:ln w="5715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A4C84CBE-2A82-4339-9AB7-4673A126A6CC}"/>
                  </a:ext>
                </a:extLst>
              </p:cNvPr>
              <p:cNvSpPr/>
              <p:nvPr/>
            </p:nvSpPr>
            <p:spPr>
              <a:xfrm>
                <a:off x="2520997" y="8482969"/>
                <a:ext cx="146998" cy="14699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23BC6C30-71EA-4904-9EDC-09676A7726D0}"/>
                  </a:ext>
                </a:extLst>
              </p:cNvPr>
              <p:cNvSpPr/>
              <p:nvPr/>
            </p:nvSpPr>
            <p:spPr>
              <a:xfrm>
                <a:off x="2211226" y="8051801"/>
                <a:ext cx="146998" cy="146996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43" name="Image 42">
                <a:extLst>
                  <a:ext uri="{FF2B5EF4-FFF2-40B4-BE49-F238E27FC236}">
                    <a16:creationId xmlns:a16="http://schemas.microsoft.com/office/drawing/2014/main" id="{9C74BB1C-EFAC-4D79-9FC9-80401CA370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25109">
                <a:off x="2284725" y="8206190"/>
                <a:ext cx="262151" cy="262151"/>
              </a:xfrm>
              <a:prstGeom prst="rect">
                <a:avLst/>
              </a:prstGeom>
            </p:spPr>
          </p:pic>
          <p:sp>
            <p:nvSpPr>
              <p:cNvPr id="9" name="Forme libre : forme 8">
                <a:extLst>
                  <a:ext uri="{FF2B5EF4-FFF2-40B4-BE49-F238E27FC236}">
                    <a16:creationId xmlns:a16="http://schemas.microsoft.com/office/drawing/2014/main" id="{E1956579-EC4C-4BD6-B3DE-9EFD6123B1EE}"/>
                  </a:ext>
                </a:extLst>
              </p:cNvPr>
              <p:cNvSpPr/>
              <p:nvPr/>
            </p:nvSpPr>
            <p:spPr>
              <a:xfrm>
                <a:off x="2317750" y="7007665"/>
                <a:ext cx="527050" cy="1050485"/>
              </a:xfrm>
              <a:custGeom>
                <a:avLst/>
                <a:gdLst>
                  <a:gd name="connsiteX0" fmla="*/ 0 w 527050"/>
                  <a:gd name="connsiteY0" fmla="*/ 1050485 h 1050485"/>
                  <a:gd name="connsiteX1" fmla="*/ 171450 w 527050"/>
                  <a:gd name="connsiteY1" fmla="*/ 504385 h 1050485"/>
                  <a:gd name="connsiteX2" fmla="*/ 317500 w 527050"/>
                  <a:gd name="connsiteY2" fmla="*/ 180535 h 1050485"/>
                  <a:gd name="connsiteX3" fmla="*/ 374650 w 527050"/>
                  <a:gd name="connsiteY3" fmla="*/ 9085 h 1050485"/>
                  <a:gd name="connsiteX4" fmla="*/ 419100 w 527050"/>
                  <a:gd name="connsiteY4" fmla="*/ 28135 h 1050485"/>
                  <a:gd name="connsiteX5" fmla="*/ 527050 w 527050"/>
                  <a:gd name="connsiteY5" fmla="*/ 66235 h 1050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7050" h="1050485">
                    <a:moveTo>
                      <a:pt x="0" y="1050485"/>
                    </a:moveTo>
                    <a:cubicBezTo>
                      <a:pt x="59266" y="849931"/>
                      <a:pt x="118533" y="649377"/>
                      <a:pt x="171450" y="504385"/>
                    </a:cubicBezTo>
                    <a:cubicBezTo>
                      <a:pt x="224367" y="359393"/>
                      <a:pt x="283633" y="263085"/>
                      <a:pt x="317500" y="180535"/>
                    </a:cubicBezTo>
                    <a:cubicBezTo>
                      <a:pt x="351367" y="97985"/>
                      <a:pt x="357717" y="34485"/>
                      <a:pt x="374650" y="9085"/>
                    </a:cubicBezTo>
                    <a:cubicBezTo>
                      <a:pt x="391583" y="-16315"/>
                      <a:pt x="393700" y="18610"/>
                      <a:pt x="419100" y="28135"/>
                    </a:cubicBezTo>
                    <a:cubicBezTo>
                      <a:pt x="444500" y="37660"/>
                      <a:pt x="485775" y="51947"/>
                      <a:pt x="527050" y="66235"/>
                    </a:cubicBezTo>
                  </a:path>
                </a:pathLst>
              </a:custGeom>
              <a:noFill/>
              <a:ln w="5715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>
                <a:extLst>
                  <a:ext uri="{FF2B5EF4-FFF2-40B4-BE49-F238E27FC236}">
                    <a16:creationId xmlns:a16="http://schemas.microsoft.com/office/drawing/2014/main" id="{197CF13D-2482-485A-ABD8-7428E7A5F2CE}"/>
                  </a:ext>
                </a:extLst>
              </p:cNvPr>
              <p:cNvSpPr/>
              <p:nvPr/>
            </p:nvSpPr>
            <p:spPr>
              <a:xfrm>
                <a:off x="2776346" y="6992408"/>
                <a:ext cx="146998" cy="146996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8442B97A-B3DF-4752-B004-826445396AA1}"/>
                  </a:ext>
                </a:extLst>
              </p:cNvPr>
              <p:cNvSpPr/>
              <p:nvPr/>
            </p:nvSpPr>
            <p:spPr>
              <a:xfrm>
                <a:off x="2547048" y="7139448"/>
                <a:ext cx="146998" cy="146996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44" name="Image 43">
                <a:extLst>
                  <a:ext uri="{FF2B5EF4-FFF2-40B4-BE49-F238E27FC236}">
                    <a16:creationId xmlns:a16="http://schemas.microsoft.com/office/drawing/2014/main" id="{BF6EB5F1-D8EA-4F82-BA2D-FFB86CC6FB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6820624">
                <a:off x="2150095" y="7360686"/>
                <a:ext cx="335309" cy="335309"/>
              </a:xfrm>
              <a:prstGeom prst="rect">
                <a:avLst/>
              </a:prstGeom>
            </p:spPr>
          </p:pic>
        </p:grp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DAD6F1FE-459E-48E8-8439-C05B9C10E4FF}"/>
                </a:ext>
              </a:extLst>
            </p:cNvPr>
            <p:cNvSpPr/>
            <p:nvPr/>
          </p:nvSpPr>
          <p:spPr>
            <a:xfrm>
              <a:off x="4663272" y="8743204"/>
              <a:ext cx="146998" cy="14699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E513AE51-D993-47EC-AF5A-894ED1D96AD1}"/>
                </a:ext>
              </a:extLst>
            </p:cNvPr>
            <p:cNvSpPr/>
            <p:nvPr/>
          </p:nvSpPr>
          <p:spPr>
            <a:xfrm>
              <a:off x="3954907" y="8514110"/>
              <a:ext cx="737428" cy="191824"/>
            </a:xfrm>
            <a:custGeom>
              <a:avLst/>
              <a:gdLst>
                <a:gd name="connsiteX0" fmla="*/ 0 w 639720"/>
                <a:gd name="connsiteY0" fmla="*/ 482927 h 584527"/>
                <a:gd name="connsiteX1" fmla="*/ 82550 w 639720"/>
                <a:gd name="connsiteY1" fmla="*/ 317827 h 584527"/>
                <a:gd name="connsiteX2" fmla="*/ 139700 w 639720"/>
                <a:gd name="connsiteY2" fmla="*/ 159077 h 584527"/>
                <a:gd name="connsiteX3" fmla="*/ 215900 w 639720"/>
                <a:gd name="connsiteY3" fmla="*/ 6677 h 584527"/>
                <a:gd name="connsiteX4" fmla="*/ 323850 w 639720"/>
                <a:gd name="connsiteY4" fmla="*/ 38427 h 584527"/>
                <a:gd name="connsiteX5" fmla="*/ 603250 w 639720"/>
                <a:gd name="connsiteY5" fmla="*/ 140027 h 584527"/>
                <a:gd name="connsiteX6" fmla="*/ 635000 w 639720"/>
                <a:gd name="connsiteY6" fmla="*/ 140027 h 584527"/>
                <a:gd name="connsiteX7" fmla="*/ 590550 w 639720"/>
                <a:gd name="connsiteY7" fmla="*/ 279727 h 584527"/>
                <a:gd name="connsiteX8" fmla="*/ 463550 w 639720"/>
                <a:gd name="connsiteY8" fmla="*/ 584527 h 584527"/>
                <a:gd name="connsiteX0" fmla="*/ 0 w 653880"/>
                <a:gd name="connsiteY0" fmla="*/ 517005 h 996942"/>
                <a:gd name="connsiteX1" fmla="*/ 82550 w 653880"/>
                <a:gd name="connsiteY1" fmla="*/ 351905 h 996942"/>
                <a:gd name="connsiteX2" fmla="*/ 139700 w 653880"/>
                <a:gd name="connsiteY2" fmla="*/ 193155 h 996942"/>
                <a:gd name="connsiteX3" fmla="*/ 215900 w 653880"/>
                <a:gd name="connsiteY3" fmla="*/ 40755 h 996942"/>
                <a:gd name="connsiteX4" fmla="*/ 100012 w 653880"/>
                <a:gd name="connsiteY4" fmla="*/ 996430 h 996942"/>
                <a:gd name="connsiteX5" fmla="*/ 603250 w 653880"/>
                <a:gd name="connsiteY5" fmla="*/ 174105 h 996942"/>
                <a:gd name="connsiteX6" fmla="*/ 635000 w 653880"/>
                <a:gd name="connsiteY6" fmla="*/ 174105 h 996942"/>
                <a:gd name="connsiteX7" fmla="*/ 590550 w 653880"/>
                <a:gd name="connsiteY7" fmla="*/ 313805 h 996942"/>
                <a:gd name="connsiteX8" fmla="*/ 463550 w 653880"/>
                <a:gd name="connsiteY8" fmla="*/ 618605 h 996942"/>
                <a:gd name="connsiteX0" fmla="*/ 18582 w 672462"/>
                <a:gd name="connsiteY0" fmla="*/ 409325 h 924865"/>
                <a:gd name="connsiteX1" fmla="*/ 101132 w 672462"/>
                <a:gd name="connsiteY1" fmla="*/ 244225 h 924865"/>
                <a:gd name="connsiteX2" fmla="*/ 158282 w 672462"/>
                <a:gd name="connsiteY2" fmla="*/ 85475 h 924865"/>
                <a:gd name="connsiteX3" fmla="*/ 1119 w 672462"/>
                <a:gd name="connsiteY3" fmla="*/ 709362 h 924865"/>
                <a:gd name="connsiteX4" fmla="*/ 118594 w 672462"/>
                <a:gd name="connsiteY4" fmla="*/ 888750 h 924865"/>
                <a:gd name="connsiteX5" fmla="*/ 621832 w 672462"/>
                <a:gd name="connsiteY5" fmla="*/ 66425 h 924865"/>
                <a:gd name="connsiteX6" fmla="*/ 653582 w 672462"/>
                <a:gd name="connsiteY6" fmla="*/ 66425 h 924865"/>
                <a:gd name="connsiteX7" fmla="*/ 609132 w 672462"/>
                <a:gd name="connsiteY7" fmla="*/ 206125 h 924865"/>
                <a:gd name="connsiteX8" fmla="*/ 482132 w 672462"/>
                <a:gd name="connsiteY8" fmla="*/ 510925 h 924865"/>
                <a:gd name="connsiteX0" fmla="*/ 17526 w 671406"/>
                <a:gd name="connsiteY0" fmla="*/ 409325 h 921724"/>
                <a:gd name="connsiteX1" fmla="*/ 100076 w 671406"/>
                <a:gd name="connsiteY1" fmla="*/ 244225 h 921724"/>
                <a:gd name="connsiteX2" fmla="*/ 63 w 671406"/>
                <a:gd name="connsiteY2" fmla="*/ 709362 h 921724"/>
                <a:gd name="connsiteX3" fmla="*/ 117538 w 671406"/>
                <a:gd name="connsiteY3" fmla="*/ 888750 h 921724"/>
                <a:gd name="connsiteX4" fmla="*/ 620776 w 671406"/>
                <a:gd name="connsiteY4" fmla="*/ 66425 h 921724"/>
                <a:gd name="connsiteX5" fmla="*/ 652526 w 671406"/>
                <a:gd name="connsiteY5" fmla="*/ 66425 h 921724"/>
                <a:gd name="connsiteX6" fmla="*/ 608076 w 671406"/>
                <a:gd name="connsiteY6" fmla="*/ 206125 h 921724"/>
                <a:gd name="connsiteX7" fmla="*/ 481076 w 671406"/>
                <a:gd name="connsiteY7" fmla="*/ 510925 h 921724"/>
                <a:gd name="connsiteX0" fmla="*/ 22410 w 676290"/>
                <a:gd name="connsiteY0" fmla="*/ 409325 h 918914"/>
                <a:gd name="connsiteX1" fmla="*/ 4947 w 676290"/>
                <a:gd name="connsiteY1" fmla="*/ 709362 h 918914"/>
                <a:gd name="connsiteX2" fmla="*/ 122422 w 676290"/>
                <a:gd name="connsiteY2" fmla="*/ 888750 h 918914"/>
                <a:gd name="connsiteX3" fmla="*/ 625660 w 676290"/>
                <a:gd name="connsiteY3" fmla="*/ 66425 h 918914"/>
                <a:gd name="connsiteX4" fmla="*/ 657410 w 676290"/>
                <a:gd name="connsiteY4" fmla="*/ 66425 h 918914"/>
                <a:gd name="connsiteX5" fmla="*/ 612960 w 676290"/>
                <a:gd name="connsiteY5" fmla="*/ 206125 h 918914"/>
                <a:gd name="connsiteX6" fmla="*/ 485960 w 676290"/>
                <a:gd name="connsiteY6" fmla="*/ 510925 h 918914"/>
                <a:gd name="connsiteX0" fmla="*/ 86059 w 739939"/>
                <a:gd name="connsiteY0" fmla="*/ 409325 h 933541"/>
                <a:gd name="connsiteX1" fmla="*/ 1921 w 739939"/>
                <a:gd name="connsiteY1" fmla="*/ 780800 h 933541"/>
                <a:gd name="connsiteX2" fmla="*/ 186071 w 739939"/>
                <a:gd name="connsiteY2" fmla="*/ 888750 h 933541"/>
                <a:gd name="connsiteX3" fmla="*/ 689309 w 739939"/>
                <a:gd name="connsiteY3" fmla="*/ 66425 h 933541"/>
                <a:gd name="connsiteX4" fmla="*/ 721059 w 739939"/>
                <a:gd name="connsiteY4" fmla="*/ 66425 h 933541"/>
                <a:gd name="connsiteX5" fmla="*/ 676609 w 739939"/>
                <a:gd name="connsiteY5" fmla="*/ 206125 h 933541"/>
                <a:gd name="connsiteX6" fmla="*/ 549609 w 739939"/>
                <a:gd name="connsiteY6" fmla="*/ 510925 h 933541"/>
                <a:gd name="connsiteX0" fmla="*/ 97731 w 736723"/>
                <a:gd name="connsiteY0" fmla="*/ 410377 h 946810"/>
                <a:gd name="connsiteX1" fmla="*/ 13593 w 736723"/>
                <a:gd name="connsiteY1" fmla="*/ 781852 h 946810"/>
                <a:gd name="connsiteX2" fmla="*/ 435868 w 736723"/>
                <a:gd name="connsiteY2" fmla="*/ 904090 h 946810"/>
                <a:gd name="connsiteX3" fmla="*/ 700981 w 736723"/>
                <a:gd name="connsiteY3" fmla="*/ 67477 h 946810"/>
                <a:gd name="connsiteX4" fmla="*/ 732731 w 736723"/>
                <a:gd name="connsiteY4" fmla="*/ 67477 h 946810"/>
                <a:gd name="connsiteX5" fmla="*/ 688281 w 736723"/>
                <a:gd name="connsiteY5" fmla="*/ 207177 h 946810"/>
                <a:gd name="connsiteX6" fmla="*/ 561281 w 736723"/>
                <a:gd name="connsiteY6" fmla="*/ 511977 h 946810"/>
                <a:gd name="connsiteX0" fmla="*/ 97731 w 736723"/>
                <a:gd name="connsiteY0" fmla="*/ 410377 h 954945"/>
                <a:gd name="connsiteX1" fmla="*/ 13593 w 736723"/>
                <a:gd name="connsiteY1" fmla="*/ 781852 h 954945"/>
                <a:gd name="connsiteX2" fmla="*/ 435868 w 736723"/>
                <a:gd name="connsiteY2" fmla="*/ 904090 h 954945"/>
                <a:gd name="connsiteX3" fmla="*/ 700981 w 736723"/>
                <a:gd name="connsiteY3" fmla="*/ 67477 h 954945"/>
                <a:gd name="connsiteX4" fmla="*/ 732731 w 736723"/>
                <a:gd name="connsiteY4" fmla="*/ 67477 h 954945"/>
                <a:gd name="connsiteX5" fmla="*/ 688281 w 736723"/>
                <a:gd name="connsiteY5" fmla="*/ 207177 h 954945"/>
                <a:gd name="connsiteX6" fmla="*/ 561281 w 736723"/>
                <a:gd name="connsiteY6" fmla="*/ 511977 h 954945"/>
                <a:gd name="connsiteX0" fmla="*/ 97731 w 721633"/>
                <a:gd name="connsiteY0" fmla="*/ 380702 h 925270"/>
                <a:gd name="connsiteX1" fmla="*/ 13593 w 721633"/>
                <a:gd name="connsiteY1" fmla="*/ 752177 h 925270"/>
                <a:gd name="connsiteX2" fmla="*/ 435868 w 721633"/>
                <a:gd name="connsiteY2" fmla="*/ 874415 h 925270"/>
                <a:gd name="connsiteX3" fmla="*/ 700981 w 721633"/>
                <a:gd name="connsiteY3" fmla="*/ 37802 h 925270"/>
                <a:gd name="connsiteX4" fmla="*/ 688281 w 721633"/>
                <a:gd name="connsiteY4" fmla="*/ 177502 h 925270"/>
                <a:gd name="connsiteX5" fmla="*/ 561281 w 721633"/>
                <a:gd name="connsiteY5" fmla="*/ 482302 h 925270"/>
                <a:gd name="connsiteX0" fmla="*/ 97731 w 688281"/>
                <a:gd name="connsiteY0" fmla="*/ 203200 h 729813"/>
                <a:gd name="connsiteX1" fmla="*/ 13593 w 688281"/>
                <a:gd name="connsiteY1" fmla="*/ 574675 h 729813"/>
                <a:gd name="connsiteX2" fmla="*/ 435868 w 688281"/>
                <a:gd name="connsiteY2" fmla="*/ 696913 h 729813"/>
                <a:gd name="connsiteX3" fmla="*/ 688281 w 688281"/>
                <a:gd name="connsiteY3" fmla="*/ 0 h 729813"/>
                <a:gd name="connsiteX4" fmla="*/ 561281 w 688281"/>
                <a:gd name="connsiteY4" fmla="*/ 304800 h 729813"/>
                <a:gd name="connsiteX0" fmla="*/ 97731 w 561281"/>
                <a:gd name="connsiteY0" fmla="*/ 0 h 506192"/>
                <a:gd name="connsiteX1" fmla="*/ 13593 w 561281"/>
                <a:gd name="connsiteY1" fmla="*/ 371475 h 506192"/>
                <a:gd name="connsiteX2" fmla="*/ 435868 w 561281"/>
                <a:gd name="connsiteY2" fmla="*/ 493713 h 506192"/>
                <a:gd name="connsiteX3" fmla="*/ 561281 w 561281"/>
                <a:gd name="connsiteY3" fmla="*/ 101600 h 506192"/>
                <a:gd name="connsiteX0" fmla="*/ 87474 w 551024"/>
                <a:gd name="connsiteY0" fmla="*/ 0 h 502449"/>
                <a:gd name="connsiteX1" fmla="*/ 3336 w 551024"/>
                <a:gd name="connsiteY1" fmla="*/ 371475 h 502449"/>
                <a:gd name="connsiteX2" fmla="*/ 425611 w 551024"/>
                <a:gd name="connsiteY2" fmla="*/ 493713 h 502449"/>
                <a:gd name="connsiteX3" fmla="*/ 551024 w 551024"/>
                <a:gd name="connsiteY3" fmla="*/ 101600 h 502449"/>
                <a:gd name="connsiteX0" fmla="*/ 87474 w 551024"/>
                <a:gd name="connsiteY0" fmla="*/ 0 h 497281"/>
                <a:gd name="connsiteX1" fmla="*/ 3336 w 551024"/>
                <a:gd name="connsiteY1" fmla="*/ 371475 h 497281"/>
                <a:gd name="connsiteX2" fmla="*/ 425611 w 551024"/>
                <a:gd name="connsiteY2" fmla="*/ 493713 h 497281"/>
                <a:gd name="connsiteX3" fmla="*/ 551024 w 551024"/>
                <a:gd name="connsiteY3" fmla="*/ 101600 h 497281"/>
                <a:gd name="connsiteX0" fmla="*/ 87474 w 531974"/>
                <a:gd name="connsiteY0" fmla="*/ 0 h 499411"/>
                <a:gd name="connsiteX1" fmla="*/ 3336 w 531974"/>
                <a:gd name="connsiteY1" fmla="*/ 371475 h 499411"/>
                <a:gd name="connsiteX2" fmla="*/ 425611 w 531974"/>
                <a:gd name="connsiteY2" fmla="*/ 493713 h 499411"/>
                <a:gd name="connsiteX3" fmla="*/ 531974 w 531974"/>
                <a:gd name="connsiteY3" fmla="*/ 165100 h 499411"/>
                <a:gd name="connsiteX0" fmla="*/ 87474 w 763794"/>
                <a:gd name="connsiteY0" fmla="*/ 0 h 585226"/>
                <a:gd name="connsiteX1" fmla="*/ 3336 w 763794"/>
                <a:gd name="connsiteY1" fmla="*/ 371475 h 585226"/>
                <a:gd name="connsiteX2" fmla="*/ 425611 w 763794"/>
                <a:gd name="connsiteY2" fmla="*/ 493713 h 585226"/>
                <a:gd name="connsiteX3" fmla="*/ 763794 w 763794"/>
                <a:gd name="connsiteY3" fmla="*/ 564345 h 585226"/>
                <a:gd name="connsiteX0" fmla="*/ 98491 w 774811"/>
                <a:gd name="connsiteY0" fmla="*/ 0 h 589288"/>
                <a:gd name="connsiteX1" fmla="*/ 14353 w 774811"/>
                <a:gd name="connsiteY1" fmla="*/ 371475 h 589288"/>
                <a:gd name="connsiteX2" fmla="*/ 449507 w 774811"/>
                <a:gd name="connsiteY2" fmla="*/ 532350 h 589288"/>
                <a:gd name="connsiteX3" fmla="*/ 774811 w 774811"/>
                <a:gd name="connsiteY3" fmla="*/ 564345 h 589288"/>
                <a:gd name="connsiteX0" fmla="*/ 98491 w 774811"/>
                <a:gd name="connsiteY0" fmla="*/ 0 h 608264"/>
                <a:gd name="connsiteX1" fmla="*/ 14353 w 774811"/>
                <a:gd name="connsiteY1" fmla="*/ 371475 h 608264"/>
                <a:gd name="connsiteX2" fmla="*/ 449507 w 774811"/>
                <a:gd name="connsiteY2" fmla="*/ 532350 h 608264"/>
                <a:gd name="connsiteX3" fmla="*/ 690046 w 774811"/>
                <a:gd name="connsiteY3" fmla="*/ 607868 h 608264"/>
                <a:gd name="connsiteX4" fmla="*/ 774811 w 774811"/>
                <a:gd name="connsiteY4" fmla="*/ 564345 h 608264"/>
                <a:gd name="connsiteX0" fmla="*/ 35 w 1178631"/>
                <a:gd name="connsiteY0" fmla="*/ 0 h 376445"/>
                <a:gd name="connsiteX1" fmla="*/ 418173 w 1178631"/>
                <a:gd name="connsiteY1" fmla="*/ 139656 h 376445"/>
                <a:gd name="connsiteX2" fmla="*/ 853327 w 1178631"/>
                <a:gd name="connsiteY2" fmla="*/ 300531 h 376445"/>
                <a:gd name="connsiteX3" fmla="*/ 1093866 w 1178631"/>
                <a:gd name="connsiteY3" fmla="*/ 376049 h 376445"/>
                <a:gd name="connsiteX4" fmla="*/ 1178631 w 1178631"/>
                <a:gd name="connsiteY4" fmla="*/ 332526 h 376445"/>
                <a:gd name="connsiteX0" fmla="*/ 39 w 1152878"/>
                <a:gd name="connsiteY0" fmla="*/ 0 h 582506"/>
                <a:gd name="connsiteX1" fmla="*/ 392420 w 1152878"/>
                <a:gd name="connsiteY1" fmla="*/ 345717 h 582506"/>
                <a:gd name="connsiteX2" fmla="*/ 827574 w 1152878"/>
                <a:gd name="connsiteY2" fmla="*/ 506592 h 582506"/>
                <a:gd name="connsiteX3" fmla="*/ 1068113 w 1152878"/>
                <a:gd name="connsiteY3" fmla="*/ 582110 h 582506"/>
                <a:gd name="connsiteX4" fmla="*/ 1152878 w 1152878"/>
                <a:gd name="connsiteY4" fmla="*/ 538587 h 582506"/>
                <a:gd name="connsiteX0" fmla="*/ 0 w 1152839"/>
                <a:gd name="connsiteY0" fmla="*/ 0 h 582506"/>
                <a:gd name="connsiteX1" fmla="*/ 411250 w 1152839"/>
                <a:gd name="connsiteY1" fmla="*/ 376048 h 582506"/>
                <a:gd name="connsiteX2" fmla="*/ 392381 w 1152839"/>
                <a:gd name="connsiteY2" fmla="*/ 345717 h 582506"/>
                <a:gd name="connsiteX3" fmla="*/ 827535 w 1152839"/>
                <a:gd name="connsiteY3" fmla="*/ 506592 h 582506"/>
                <a:gd name="connsiteX4" fmla="*/ 1068074 w 1152839"/>
                <a:gd name="connsiteY4" fmla="*/ 582110 h 582506"/>
                <a:gd name="connsiteX5" fmla="*/ 1152839 w 1152839"/>
                <a:gd name="connsiteY5" fmla="*/ 538587 h 582506"/>
                <a:gd name="connsiteX0" fmla="*/ 0 w 830867"/>
                <a:gd name="connsiteY0" fmla="*/ 17792 h 239689"/>
                <a:gd name="connsiteX1" fmla="*/ 89278 w 830867"/>
                <a:gd name="connsiteY1" fmla="*/ 33231 h 239689"/>
                <a:gd name="connsiteX2" fmla="*/ 70409 w 830867"/>
                <a:gd name="connsiteY2" fmla="*/ 2900 h 239689"/>
                <a:gd name="connsiteX3" fmla="*/ 505563 w 830867"/>
                <a:gd name="connsiteY3" fmla="*/ 163775 h 239689"/>
                <a:gd name="connsiteX4" fmla="*/ 746102 w 830867"/>
                <a:gd name="connsiteY4" fmla="*/ 239293 h 239689"/>
                <a:gd name="connsiteX5" fmla="*/ 830867 w 830867"/>
                <a:gd name="connsiteY5" fmla="*/ 195770 h 239689"/>
                <a:gd name="connsiteX0" fmla="*/ 0 w 830867"/>
                <a:gd name="connsiteY0" fmla="*/ 0 h 221897"/>
                <a:gd name="connsiteX1" fmla="*/ 89278 w 830867"/>
                <a:gd name="connsiteY1" fmla="*/ 15439 h 221897"/>
                <a:gd name="connsiteX2" fmla="*/ 505563 w 830867"/>
                <a:gd name="connsiteY2" fmla="*/ 145983 h 221897"/>
                <a:gd name="connsiteX3" fmla="*/ 746102 w 830867"/>
                <a:gd name="connsiteY3" fmla="*/ 221501 h 221897"/>
                <a:gd name="connsiteX4" fmla="*/ 830867 w 830867"/>
                <a:gd name="connsiteY4" fmla="*/ 177978 h 221897"/>
                <a:gd name="connsiteX0" fmla="*/ 0 w 830867"/>
                <a:gd name="connsiteY0" fmla="*/ 0 h 221897"/>
                <a:gd name="connsiteX1" fmla="*/ 505563 w 830867"/>
                <a:gd name="connsiteY1" fmla="*/ 145983 h 221897"/>
                <a:gd name="connsiteX2" fmla="*/ 746102 w 830867"/>
                <a:gd name="connsiteY2" fmla="*/ 221501 h 221897"/>
                <a:gd name="connsiteX3" fmla="*/ 830867 w 830867"/>
                <a:gd name="connsiteY3" fmla="*/ 177978 h 221897"/>
                <a:gd name="connsiteX0" fmla="*/ 0 w 325304"/>
                <a:gd name="connsiteY0" fmla="*/ 0 h 75914"/>
                <a:gd name="connsiteX1" fmla="*/ 240539 w 325304"/>
                <a:gd name="connsiteY1" fmla="*/ 75518 h 75914"/>
                <a:gd name="connsiteX2" fmla="*/ 325304 w 325304"/>
                <a:gd name="connsiteY2" fmla="*/ 31995 h 75914"/>
                <a:gd name="connsiteX0" fmla="*/ 0 w 737428"/>
                <a:gd name="connsiteY0" fmla="*/ 0 h 191824"/>
                <a:gd name="connsiteX1" fmla="*/ 652663 w 737428"/>
                <a:gd name="connsiteY1" fmla="*/ 191428 h 191824"/>
                <a:gd name="connsiteX2" fmla="*/ 737428 w 737428"/>
                <a:gd name="connsiteY2" fmla="*/ 147905 h 19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7428" h="191824">
                  <a:moveTo>
                    <a:pt x="0" y="0"/>
                  </a:moveTo>
                  <a:cubicBezTo>
                    <a:pt x="110469" y="30813"/>
                    <a:pt x="598446" y="186096"/>
                    <a:pt x="652663" y="191428"/>
                  </a:cubicBezTo>
                  <a:cubicBezTo>
                    <a:pt x="706880" y="196761"/>
                    <a:pt x="721154" y="146573"/>
                    <a:pt x="737428" y="147905"/>
                  </a:cubicBezTo>
                </a:path>
              </a:pathLst>
            </a:custGeom>
            <a:noFill/>
            <a:ln w="571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C5512BEC-3FDA-4DAE-8CD3-ACBBCAF8B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25109">
              <a:off x="4207971" y="8340668"/>
              <a:ext cx="262151" cy="262151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84DAC98D-AC48-4139-89DD-19A8CB3C72F1}"/>
              </a:ext>
            </a:extLst>
          </p:cNvPr>
          <p:cNvSpPr/>
          <p:nvPr/>
        </p:nvSpPr>
        <p:spPr>
          <a:xfrm>
            <a:off x="226801" y="7965986"/>
            <a:ext cx="2383519" cy="197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Collège Corot &gt; Pasteur : 3/5 minutes – 220/400 mètres</a:t>
            </a:r>
          </a:p>
          <a:p>
            <a:r>
              <a:rPr lang="fr-FR" sz="1400" b="1" dirty="0"/>
              <a:t>Collège Corot (Delambre) &gt; Collège Corot : 4 minutes – 280 mètres</a:t>
            </a:r>
          </a:p>
          <a:p>
            <a:r>
              <a:rPr lang="fr-FR" sz="1400" b="1" dirty="0"/>
              <a:t>Claude Bernard &gt; Collège Corot : </a:t>
            </a:r>
          </a:p>
          <a:p>
            <a:r>
              <a:rPr lang="fr-FR" sz="1400" b="1" dirty="0"/>
              <a:t>3 minutes – 260 mètres</a:t>
            </a:r>
          </a:p>
          <a:p>
            <a:endParaRPr lang="fr-FR" sz="1050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02624ED-503A-8745-8E91-F8EDFAED68E7}"/>
              </a:ext>
            </a:extLst>
          </p:cNvPr>
          <p:cNvSpPr/>
          <p:nvPr/>
        </p:nvSpPr>
        <p:spPr>
          <a:xfrm>
            <a:off x="217213" y="7072103"/>
            <a:ext cx="146998" cy="1469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F59416E-E9E4-F3BF-5E24-ADE4774D180E}"/>
              </a:ext>
            </a:extLst>
          </p:cNvPr>
          <p:cNvSpPr txBox="1"/>
          <p:nvPr/>
        </p:nvSpPr>
        <p:spPr>
          <a:xfrm>
            <a:off x="353134" y="6954390"/>
            <a:ext cx="208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Arrêts non desservis</a:t>
            </a: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6D719867-8F36-DD6F-2223-C2DB13D92B69}"/>
              </a:ext>
            </a:extLst>
          </p:cNvPr>
          <p:cNvSpPr/>
          <p:nvPr/>
        </p:nvSpPr>
        <p:spPr>
          <a:xfrm>
            <a:off x="3508505" y="8220791"/>
            <a:ext cx="2735580" cy="868680"/>
          </a:xfrm>
          <a:custGeom>
            <a:avLst/>
            <a:gdLst>
              <a:gd name="connsiteX0" fmla="*/ 2735580 w 2735580"/>
              <a:gd name="connsiteY0" fmla="*/ 868680 h 868680"/>
              <a:gd name="connsiteX1" fmla="*/ 1295400 w 2735580"/>
              <a:gd name="connsiteY1" fmla="*/ 411480 h 868680"/>
              <a:gd name="connsiteX2" fmla="*/ 0 w 2735580"/>
              <a:gd name="connsiteY2" fmla="*/ 0 h 868680"/>
              <a:gd name="connsiteX3" fmla="*/ 0 w 2735580"/>
              <a:gd name="connsiteY3" fmla="*/ 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5580" h="868680">
                <a:moveTo>
                  <a:pt x="2735580" y="868680"/>
                </a:moveTo>
                <a:lnTo>
                  <a:pt x="1295400" y="41148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602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BFB39331DBEC45ABECE20AFB703B5B" ma:contentTypeVersion="15" ma:contentTypeDescription="Crée un document." ma:contentTypeScope="" ma:versionID="3fb7c671f48e78502b5762c01e9b1b91">
  <xsd:schema xmlns:xsd="http://www.w3.org/2001/XMLSchema" xmlns:xs="http://www.w3.org/2001/XMLSchema" xmlns:p="http://schemas.microsoft.com/office/2006/metadata/properties" xmlns:ns2="07dd0efa-bb6e-492a-b346-ce40fff7a499" xmlns:ns3="cd5f821d-f77c-4029-8579-06ad377574bd" targetNamespace="http://schemas.microsoft.com/office/2006/metadata/properties" ma:root="true" ma:fieldsID="ef75120032ac16a806b8b4073dab56c4" ns2:_="" ns3:_="">
    <xsd:import namespace="07dd0efa-bb6e-492a-b346-ce40fff7a499"/>
    <xsd:import namespace="cd5f821d-f77c-4029-8579-06ad377574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d0efa-bb6e-492a-b346-ce40fff7a4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f821d-f77c-4029-8579-06ad377574b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b49a2378-73c7-4e4c-bff8-b85a2f404b86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23BE25-560F-4FF5-A54B-9B1BCBDBD0B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d5f821d-f77c-4029-8579-06ad377574bd"/>
    <ds:schemaRef ds:uri="http://schemas.microsoft.com/office/2006/documentManagement/types"/>
    <ds:schemaRef ds:uri="07dd0efa-bb6e-492a-b346-ce40fff7a49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7D67AEA-093F-4D3C-9352-1686C7B0FB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d0efa-bb6e-492a-b346-ce40fff7a499"/>
    <ds:schemaRef ds:uri="cd5f821d-f77c-4029-8579-06ad377574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749A52-8A23-4379-B621-507F7E747CE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41588C7-F01E-4D62-B45F-D045C23B10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L1-L5-L7S - L9S - 0522-1-2 - Travaux Avenue des Sciences - Clients</Template>
  <TotalTime>87</TotalTime>
  <Words>181</Words>
  <Application>Microsoft Office PowerPoint</Application>
  <PresentationFormat>Personnalisé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Karbon Semibold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ZEGHOUDI, Abdelhalim</dc:creator>
  <cp:lastModifiedBy>ZEGHOUDI, Abdelhalim</cp:lastModifiedBy>
  <cp:revision>1</cp:revision>
  <cp:lastPrinted>2022-05-05T13:03:32Z</cp:lastPrinted>
  <dcterms:created xsi:type="dcterms:W3CDTF">2023-05-16T07:52:51Z</dcterms:created>
  <dcterms:modified xsi:type="dcterms:W3CDTF">2023-05-16T09:20:08Z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0x010100D8BFB39331DBEC45ABECE20AFB703B5B</vt:lpwstr>
  </property>
</Properties>
</file>